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310" r:id="rId4"/>
    <p:sldId id="311" r:id="rId5"/>
    <p:sldId id="309" r:id="rId6"/>
    <p:sldId id="312" r:id="rId7"/>
    <p:sldId id="313" r:id="rId8"/>
    <p:sldId id="314" r:id="rId9"/>
    <p:sldId id="315" r:id="rId10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8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23F-9F25-4480-A979-77079BC3A312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B8877-2D27-48BF-BC23-0C4128724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553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7B8C-BD49-49B3-B400-E2F7E50E6ACA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B8F7-3523-4DB3-8942-45BDC50489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771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1694" y="142852"/>
            <a:ext cx="2863473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1200" dirty="0" smtClean="0">
                <a:ln w="317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br>
              <a:rPr lang="ru-RU" sz="1200" dirty="0" smtClean="0">
                <a:ln w="317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317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«город Десногорск»</a:t>
            </a:r>
            <a:br>
              <a:rPr lang="ru-RU" sz="1200" dirty="0" smtClean="0">
                <a:ln w="317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317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Смоленской области</a:t>
            </a: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dirty="0" smtClean="0">
                <a:ln w="3175">
                  <a:solidFill>
                    <a:sysClr val="windowText" lastClr="000000"/>
                  </a:solidFill>
                </a:ln>
              </a:rPr>
            </a:br>
            <a:endParaRPr lang="ru-RU" sz="3200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 rot="-60000">
            <a:off x="533596" y="927919"/>
            <a:ext cx="8823953" cy="493096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317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9" name="Picture 2" descr="C:\Users\Наталья\Desktop\смоленская-атомная-электростан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87" y="2143117"/>
            <a:ext cx="5202332" cy="3190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3" descr="C:\Users\Наталья\Desktop\865126.jpg"/>
          <p:cNvPicPr>
            <a:picLocks noChangeAspect="1" noChangeArrowheads="1"/>
          </p:cNvPicPr>
          <p:nvPr/>
        </p:nvPicPr>
        <p:blipFill>
          <a:blip r:embed="rId4" cstate="print"/>
          <a:srcRect l="15772" r="13256" b="40885"/>
          <a:stretch>
            <a:fillRect/>
          </a:stretch>
        </p:blipFill>
        <p:spPr bwMode="auto">
          <a:xfrm>
            <a:off x="3729383" y="2000240"/>
            <a:ext cx="5402740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144688" y="197629"/>
            <a:ext cx="5904655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МУНИЦИПАЛЬНОЕ  ОБРАЗОВАНИЕ 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«ГОРОД  ДЕСНОГОРСК» СМОЛЕНСКОЙ ОБЛАСТИ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497300" y="1428737"/>
            <a:ext cx="4896544" cy="714380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2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  <a:ea typeface="Batang" pitchFamily="18" charset="-127"/>
                <a:cs typeface="Adobe Devanagari" pitchFamily="18" charset="0"/>
              </a:rPr>
              <a:t>Атомград</a:t>
            </a:r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Batang" pitchFamily="18" charset="-127"/>
                <a:cs typeface="Adobe Devanagari" pitchFamily="18" charset="0"/>
              </a:rPr>
              <a:t>  - 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  <a:ea typeface="Batang" pitchFamily="18" charset="-127"/>
                <a:cs typeface="Adobe Devanagari" pitchFamily="18" charset="0"/>
              </a:rPr>
              <a:t>б</a:t>
            </a:r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Batang" pitchFamily="18" charset="-127"/>
                <a:cs typeface="Adobe Devanagari" pitchFamily="18" charset="0"/>
              </a:rPr>
              <a:t>езопасный город!</a:t>
            </a:r>
            <a:endParaRPr lang="ru-RU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  <a:ea typeface="Batang" pitchFamily="18" charset="-127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139" y="253660"/>
            <a:ext cx="9132158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itchFamily="34" charset="0"/>
              </a:rPr>
              <a:t>             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реализуется на территории муниципального образования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«город Десногорск» Смоленской области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в местах массового пребывания людей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73093" y="2199695"/>
            <a:ext cx="8529981" cy="4445148"/>
            <a:chOff x="473093" y="1700808"/>
            <a:chExt cx="8529981" cy="4445148"/>
          </a:xfrm>
        </p:grpSpPr>
        <p:pic>
          <p:nvPicPr>
            <p:cNvPr id="11" name="Picture 3" descr="C:\Users\Наталья\Desktop\33250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3093" y="3866230"/>
              <a:ext cx="4080381" cy="2279726"/>
            </a:xfrm>
            <a:prstGeom prst="rect">
              <a:avLst/>
            </a:prstGeom>
            <a:noFill/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00"/>
            <a:stretch/>
          </p:blipFill>
          <p:spPr>
            <a:xfrm>
              <a:off x="3080792" y="1700808"/>
              <a:ext cx="3649588" cy="216542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6"/>
            <a:stretch/>
          </p:blipFill>
          <p:spPr>
            <a:xfrm>
              <a:off x="4553475" y="3866230"/>
              <a:ext cx="4449599" cy="227972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01874" y="177281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сцена и фонтан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139" y="253660"/>
            <a:ext cx="9132158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itchFamily="34" charset="0"/>
              </a:rPr>
              <a:t>             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реализуется на территории муниципального образования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«город Десногорск» Смоленской области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в местах массового пребывания людей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25783" y="2132856"/>
            <a:ext cx="7334353" cy="4538566"/>
            <a:chOff x="704527" y="1635470"/>
            <a:chExt cx="7334353" cy="4538566"/>
          </a:xfrm>
        </p:grpSpPr>
        <p:pic>
          <p:nvPicPr>
            <p:cNvPr id="13" name="Picture 2" descr="C:\Users\Наталья\Desktop\76617075.jpg"/>
            <p:cNvPicPr>
              <a:picLocks noChangeAspect="1" noChangeArrowheads="1"/>
            </p:cNvPicPr>
            <p:nvPr/>
          </p:nvPicPr>
          <p:blipFill>
            <a:blip r:embed="rId2" cstate="print"/>
            <a:srcRect l="14063" r="3125" b="17203"/>
            <a:stretch>
              <a:fillRect/>
            </a:stretch>
          </p:blipFill>
          <p:spPr bwMode="auto">
            <a:xfrm>
              <a:off x="704527" y="3831096"/>
              <a:ext cx="3806155" cy="2342940"/>
            </a:xfrm>
            <a:prstGeom prst="rect">
              <a:avLst/>
            </a:prstGeom>
            <a:noFill/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952" y="3831096"/>
              <a:ext cx="3517928" cy="234294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"/>
            <a:stretch/>
          </p:blipFill>
          <p:spPr>
            <a:xfrm>
              <a:off x="2921271" y="1635470"/>
              <a:ext cx="3199362" cy="21953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01874" y="17635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игровая площадка в 4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микрорайоне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5737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139" y="253660"/>
            <a:ext cx="9132158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itchFamily="34" charset="0"/>
              </a:rPr>
              <a:t>             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реализуется на территории муниципального образования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«город Десногорск» Смоленской области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в местах массового пребывания людей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819" y="18120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пляж</a:t>
            </a:r>
            <a:endParaRPr lang="ru-RU" u="sng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548805" y="2279284"/>
            <a:ext cx="6327010" cy="4380890"/>
            <a:chOff x="1535618" y="1692433"/>
            <a:chExt cx="6327010" cy="43808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618" y="3825039"/>
              <a:ext cx="2997712" cy="224828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3"/>
            <a:stretch/>
          </p:blipFill>
          <p:spPr>
            <a:xfrm>
              <a:off x="4526087" y="3804476"/>
              <a:ext cx="3336541" cy="22688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6" t="5496" r="13017" b="56087"/>
            <a:stretch/>
          </p:blipFill>
          <p:spPr>
            <a:xfrm>
              <a:off x="1640632" y="1692433"/>
              <a:ext cx="6143356" cy="2120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5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2139" y="253660"/>
            <a:ext cx="9132158" cy="109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Arial" pitchFamily="34" charset="0"/>
              </a:rPr>
              <a:t>Описание практики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endParaRPr lang="ru-RU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88" y="1772816"/>
            <a:ext cx="9132158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000" dirty="0" smtClean="0"/>
              <a:t>В </a:t>
            </a:r>
            <a:r>
              <a:rPr lang="ru-RU" sz="2000" dirty="0"/>
              <a:t>трех местах массового пребывания людей установлены десять видеокамер. Для работы с </a:t>
            </a:r>
            <a:r>
              <a:rPr lang="ru-RU" sz="2000" dirty="0" smtClean="0"/>
              <a:t>Системой </a:t>
            </a:r>
            <a:r>
              <a:rPr lang="ru-RU" sz="2000" dirty="0"/>
              <a:t>В</a:t>
            </a:r>
            <a:r>
              <a:rPr lang="ru-RU" sz="2000" dirty="0" smtClean="0"/>
              <a:t>идеонаблюдения </a:t>
            </a:r>
            <a:r>
              <a:rPr lang="ru-RU" sz="2000" dirty="0"/>
              <a:t>оборудовано автоматизированное рабочее место (АРМ), которое установлено на пункте управления Единой дежурно-диспетчерской службы г. Десногорска. АРМ позволяет просматривать изображение с видеокамер в режиме реального времени через </a:t>
            </a:r>
            <a:r>
              <a:rPr lang="en-US" sz="2000" dirty="0"/>
              <a:t>web</a:t>
            </a:r>
            <a:r>
              <a:rPr lang="ru-RU" sz="2000" dirty="0"/>
              <a:t>-портал посредством сети Интернет. Функционально имеется возможность просмотра видеоархива за 30 суток с изменяемой скоростью просмотра (1х – 8х) и экспорт видеоархива в форматах </a:t>
            </a:r>
            <a:r>
              <a:rPr lang="en-US" sz="2000" dirty="0"/>
              <a:t>JPG</a:t>
            </a:r>
            <a:r>
              <a:rPr lang="ru-RU" sz="2000" dirty="0"/>
              <a:t> (выгружается выбранный кадр изображения) или </a:t>
            </a:r>
            <a:r>
              <a:rPr lang="en-US" sz="2000" dirty="0"/>
              <a:t>MP</a:t>
            </a:r>
            <a:r>
              <a:rPr lang="ru-RU" sz="2000" dirty="0"/>
              <a:t>4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      Оборудование мест </a:t>
            </a:r>
            <a:r>
              <a:rPr lang="ru-RU" sz="2000" dirty="0"/>
              <a:t>массового пребывания людей С</a:t>
            </a:r>
            <a:r>
              <a:rPr lang="ru-RU" sz="2000" dirty="0" smtClean="0"/>
              <a:t>истемой Видеонаблюдения дает возможность </a:t>
            </a:r>
            <a:r>
              <a:rPr lang="ru-RU" sz="2000" dirty="0"/>
              <a:t>оперативного реагирования на совершение противоправных поступков и других происшествий.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2139" y="253660"/>
            <a:ext cx="9132158" cy="109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Arial" pitchFamily="34" charset="0"/>
              </a:rPr>
              <a:t>Цели и задачи практики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endParaRPr lang="ru-RU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88" y="1772816"/>
            <a:ext cx="9217024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u="sng" dirty="0" smtClean="0"/>
              <a:t>Цель</a:t>
            </a:r>
            <a:r>
              <a:rPr lang="ru-RU" sz="2000" b="1" u="sng" dirty="0"/>
              <a:t>:</a:t>
            </a:r>
            <a:r>
              <a:rPr lang="ru-RU" sz="2000" dirty="0"/>
              <a:t> формирование единого образа </a:t>
            </a:r>
            <a:r>
              <a:rPr lang="ru-RU" sz="2000" dirty="0" err="1"/>
              <a:t>Атомграда</a:t>
            </a:r>
            <a:r>
              <a:rPr lang="ru-RU" sz="2000" dirty="0"/>
              <a:t>, как современного, </a:t>
            </a:r>
            <a:r>
              <a:rPr lang="ru-RU" sz="2000" dirty="0" smtClean="0"/>
              <a:t>удобного</a:t>
            </a:r>
            <a:r>
              <a:rPr lang="ru-RU" sz="2000" smtClean="0"/>
              <a:t>, безопасного </a:t>
            </a:r>
            <a:r>
              <a:rPr lang="ru-RU" sz="2000" dirty="0"/>
              <a:t>и привлекательного пространства для жизни, работы, отдыха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>
              <a:tabLst>
                <a:tab pos="447675" algn="l"/>
              </a:tabLst>
            </a:pPr>
            <a:r>
              <a:rPr lang="ru-RU" sz="2000" dirty="0" smtClean="0"/>
              <a:t>	</a:t>
            </a:r>
            <a:r>
              <a:rPr lang="ru-RU" sz="2000" b="1" u="sng" dirty="0" smtClean="0"/>
              <a:t>Задачи</a:t>
            </a:r>
            <a:r>
              <a:rPr lang="ru-RU" sz="2000" b="1" u="sng" dirty="0"/>
              <a:t>:</a:t>
            </a:r>
            <a:r>
              <a:rPr lang="ru-RU" sz="2000" dirty="0"/>
              <a:t> </a:t>
            </a:r>
            <a:r>
              <a:rPr lang="ru-RU" sz="2000" dirty="0" smtClean="0"/>
              <a:t>   1.     Повышение </a:t>
            </a:r>
            <a:r>
              <a:rPr lang="ru-RU" sz="2000" dirty="0"/>
              <a:t>уровня защищенности жителей города</a:t>
            </a:r>
            <a:r>
              <a:rPr lang="ru-RU" sz="2000" dirty="0" smtClean="0"/>
              <a:t>;</a:t>
            </a:r>
          </a:p>
          <a:p>
            <a:pPr marL="2333625" indent="-2333625" algn="just">
              <a:tabLst>
                <a:tab pos="447675" algn="l"/>
                <a:tab pos="1790700" algn="l"/>
              </a:tabLst>
            </a:pPr>
            <a:r>
              <a:rPr lang="ru-RU" sz="2000" dirty="0"/>
              <a:t> </a:t>
            </a:r>
            <a:r>
              <a:rPr lang="ru-RU" sz="2000" dirty="0" smtClean="0"/>
              <a:t>                        2. Снижение </a:t>
            </a:r>
            <a:r>
              <a:rPr lang="ru-RU" sz="2000" dirty="0"/>
              <a:t>возможности проявления случаев вандализма.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139" y="253660"/>
            <a:ext cx="9132158" cy="109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endParaRPr lang="ru-RU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1" t="19679" r="14776"/>
          <a:stretch/>
        </p:blipFill>
        <p:spPr>
          <a:xfrm>
            <a:off x="232139" y="1124744"/>
            <a:ext cx="1235054" cy="269075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2282372"/>
            <a:ext cx="1430313" cy="254277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9" y="3964235"/>
            <a:ext cx="1435447" cy="255190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3918841"/>
            <a:ext cx="1447684" cy="25736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1056928"/>
            <a:ext cx="1465892" cy="260603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1856022"/>
            <a:ext cx="1486812" cy="264322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3948192"/>
            <a:ext cx="1444471" cy="256794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08" y="3854896"/>
            <a:ext cx="1496950" cy="266124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3946257"/>
            <a:ext cx="1444471" cy="256794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22" y="1151008"/>
            <a:ext cx="4022626" cy="226272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796522" y="3476946"/>
            <a:ext cx="39099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447675" algn="l"/>
              </a:tabLst>
            </a:pPr>
            <a:r>
              <a:rPr lang="ru-RU" sz="12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АРМ системы видеонаблюдения</a:t>
            </a:r>
            <a:endParaRPr lang="ru-RU" sz="12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201" y="6519446"/>
            <a:ext cx="39099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447675" algn="l"/>
              </a:tabLst>
            </a:pPr>
            <a:r>
              <a:rPr lang="ru-RU" sz="12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Камеры системы видеонаблюдения</a:t>
            </a:r>
            <a:endParaRPr lang="ru-RU" sz="12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139" y="253660"/>
            <a:ext cx="9132158" cy="109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Лидеры </a:t>
            </a:r>
            <a:r>
              <a:rPr lang="ru-RU" dirty="0">
                <a:latin typeface="Arial Black" panose="020B0A04020102020204" pitchFamily="34" charset="0"/>
                <a:cs typeface="Times New Roman" pitchFamily="18" charset="0"/>
              </a:rPr>
              <a:t>практики</a:t>
            </a:r>
            <a:endParaRPr lang="ru-RU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7" y="3746910"/>
            <a:ext cx="1656184" cy="2604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8565" y="4633570"/>
            <a:ext cx="561662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Алейников Андрей Николаевич - директор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муниципального бюджетного учреждения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«Служба благоустройства» муниципального образования «город Десногорск» Смоленской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4848" y="1877923"/>
            <a:ext cx="561662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Воронцов Андрей Константинович - начальник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Муниципального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бюджетного учреждения «Управление по делам гражданской обороны и чрезвычайным 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ситуациям»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муниципального образования «город Десногорск» Смоленской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r="5175"/>
          <a:stretch/>
        </p:blipFill>
        <p:spPr>
          <a:xfrm>
            <a:off x="242086" y="1404915"/>
            <a:ext cx="290512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139" y="253660"/>
            <a:ext cx="9132158" cy="109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  <a:cs typeface="Times New Roman" pitchFamily="18" charset="0"/>
              </a:rPr>
              <a:t>Атомград</a:t>
            </a:r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 – безопасный город!»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  <a:cs typeface="Times New Roman" pitchFamily="18" charset="0"/>
              </a:rPr>
              <a:t>Перспективы развития практики</a:t>
            </a:r>
          </a:p>
          <a:p>
            <a:pPr algn="ctr"/>
            <a:endParaRPr lang="ru-RU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519" y="1628800"/>
            <a:ext cx="873177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/>
              <a:t>Дальнейшее развитие практики заключается в установке специального программного </a:t>
            </a:r>
            <a:r>
              <a:rPr lang="ru-RU" sz="1600" dirty="0" smtClean="0"/>
              <a:t>обеспечения, </a:t>
            </a:r>
            <a:r>
              <a:rPr lang="ru-RU" sz="1600" dirty="0"/>
              <a:t>предназначенного для обнаружения и </a:t>
            </a:r>
            <a:r>
              <a:rPr lang="ru-RU" sz="1600" dirty="0" smtClean="0"/>
              <a:t>распознавания лиц, </a:t>
            </a:r>
            <a:r>
              <a:rPr lang="ru-RU" sz="1600" dirty="0"/>
              <a:t>тревожных ситуаций в видеопотоке, зарегистрированном камерами из состава </a:t>
            </a:r>
            <a:r>
              <a:rPr lang="ru-RU" sz="1600" dirty="0" smtClean="0"/>
              <a:t>Системы </a:t>
            </a:r>
            <a:r>
              <a:rPr lang="ru-RU" sz="1600" dirty="0"/>
              <a:t>В</a:t>
            </a:r>
            <a:r>
              <a:rPr lang="ru-RU" sz="1600" dirty="0" smtClean="0"/>
              <a:t>идеонаблюдения</a:t>
            </a:r>
            <a:r>
              <a:rPr lang="ru-RU" sz="1600" dirty="0"/>
              <a:t>.</a:t>
            </a:r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4" y="3140968"/>
            <a:ext cx="4140593" cy="3225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18" y="3140967"/>
            <a:ext cx="4594530" cy="32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1050</TotalTime>
  <Words>257</Words>
  <Application>Microsoft Office PowerPoint</Application>
  <PresentationFormat>Лист A4 (210x297 мм)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Муниципальное образование  «город Десногорск»  Смоленской области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</dc:title>
  <dc:creator>Наталья</dc:creator>
  <cp:lastModifiedBy>Леонид</cp:lastModifiedBy>
  <cp:revision>86</cp:revision>
  <cp:lastPrinted>2019-05-27T05:59:14Z</cp:lastPrinted>
  <dcterms:created xsi:type="dcterms:W3CDTF">2018-01-18T08:14:20Z</dcterms:created>
  <dcterms:modified xsi:type="dcterms:W3CDTF">2019-05-27T06:02:25Z</dcterms:modified>
</cp:coreProperties>
</file>